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spécialistes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Livraison du vaccin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continuait, le réseau HISP a développé et déployé des packages de métadonnées et des outils supplémentaires pour soutenir l'effort mondial de gestion de l'administration du vaccin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pour la réponse à l'Ebola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